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35" r:id="rId2"/>
    <p:sldId id="1453" r:id="rId3"/>
    <p:sldId id="1454" r:id="rId4"/>
    <p:sldId id="1455" r:id="rId5"/>
    <p:sldId id="1456" r:id="rId6"/>
    <p:sldId id="14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395. HONPA TUU CING BANG HONG PI 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 err="1"/>
              <a:t>Saviour</a:t>
            </a:r>
            <a:r>
              <a:rPr lang="en-US" sz="1500" dirty="0"/>
              <a:t>, Like a Shepherd Lead Us </a:t>
            </a:r>
          </a:p>
          <a:p>
            <a:r>
              <a:rPr lang="en-US" sz="1500" dirty="0"/>
              <a:t>Late 23:1</a:t>
            </a:r>
          </a:p>
          <a:p>
            <a:r>
              <a:rPr lang="en-US" sz="1500" dirty="0"/>
              <a:t>Dorothy Anne </a:t>
            </a:r>
            <a:r>
              <a:rPr lang="en-US" sz="1500" dirty="0" err="1"/>
              <a:t>Thrupp</a:t>
            </a:r>
            <a:r>
              <a:rPr lang="en-US" sz="1500" dirty="0"/>
              <a:t>, 1779-1847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2476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in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tam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95044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99010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pawl in,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in 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4669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hang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4537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pahtak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in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22567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191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395. HONPA TUU CING BANG HONG PI IN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2018-12-15T06:33:40Z</dcterms:modified>
</cp:coreProperties>
</file>